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sldIdLst>
    <p:sldId id="256" r:id="rId2"/>
    <p:sldId id="259" r:id="rId3"/>
    <p:sldId id="261" r:id="rId4"/>
    <p:sldId id="263" r:id="rId5"/>
    <p:sldId id="264" r:id="rId6"/>
    <p:sldId id="269" r:id="rId7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White with Title and Sub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21250" y="2553075"/>
            <a:ext cx="92076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Roboto Thin"/>
              <a:buNone/>
              <a:defRPr i="0" u="none" strike="noStrike" cap="none"/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21250" y="3707600"/>
            <a:ext cx="9207600" cy="19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82BC00"/>
              </a:buClr>
              <a:buSzPts val="3000"/>
              <a:buFont typeface="Roboto Slab Light"/>
              <a:buNone/>
              <a:defRPr i="0" u="none" strike="noStrike" cap="none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B1B1B1"/>
              </a:buClr>
              <a:buSzPts val="3500"/>
              <a:buFont typeface="Roboto"/>
              <a:buNone/>
              <a:defRPr sz="3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B1B1B1"/>
              </a:buClr>
              <a:buSzPts val="3000"/>
              <a:buFont typeface="Roboto"/>
              <a:buNone/>
              <a:defRPr sz="30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2" name="Shape 12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ging Cover">
  <p:cSld name="TITLE_ONLY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7656125" y="1163925"/>
            <a:ext cx="16116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7068700" y="598550"/>
            <a:ext cx="15831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Logging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8000" y="621572"/>
            <a:ext cx="539725" cy="37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hine Tools Cover">
  <p:cSld name="TITLE_ONLY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7016675" y="1163925"/>
            <a:ext cx="22512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6809300" y="598550"/>
            <a:ext cx="1953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Machine Tools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0295" y="598550"/>
            <a:ext cx="427579" cy="3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fice Equipment Cover">
  <p:cSld name="TITLE_ONLY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0" name="Shape 80"/>
          <p:cNvCxnSpPr/>
          <p:nvPr/>
        </p:nvCxnSpPr>
        <p:spPr>
          <a:xfrm rot="10800000" flipH="1">
            <a:off x="6705600" y="1163800"/>
            <a:ext cx="2562300" cy="1140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6809300" y="598550"/>
            <a:ext cx="1953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Office Equipment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7822" y="588328"/>
            <a:ext cx="400053" cy="4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nting Industry Cover">
  <p:cSld name="TITLE_ONLY_1_1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7" name="Shape 87"/>
          <p:cNvCxnSpPr/>
          <p:nvPr/>
        </p:nvCxnSpPr>
        <p:spPr>
          <a:xfrm>
            <a:off x="6947550" y="1163800"/>
            <a:ext cx="23205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6809300" y="598550"/>
            <a:ext cx="1953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Printing Industry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525" y="638800"/>
            <a:ext cx="419376" cy="3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odworking Cover">
  <p:cSld name="TITLE_ONLY_1_1_1_1_2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94" name="Shape 94"/>
          <p:cNvCxnSpPr/>
          <p:nvPr/>
        </p:nvCxnSpPr>
        <p:spPr>
          <a:xfrm>
            <a:off x="7068525" y="1163800"/>
            <a:ext cx="21996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6992325" y="598550"/>
            <a:ext cx="1693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Woodworking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2319" y="598550"/>
            <a:ext cx="506406" cy="4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odworking Cover 1">
  <p:cSld name="TITLE_ONLY_1_1_1_1_2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1" name="Shape 101"/>
          <p:cNvCxnSpPr/>
          <p:nvPr/>
        </p:nvCxnSpPr>
        <p:spPr>
          <a:xfrm>
            <a:off x="7068525" y="1163800"/>
            <a:ext cx="21996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6992325" y="598550"/>
            <a:ext cx="16938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Finance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2319" y="598550"/>
            <a:ext cx="506406" cy="4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esel Tech Recruiting Cover">
  <p:cSld name="TITLE_ONLY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7345050" y="1234125"/>
            <a:ext cx="1922700" cy="600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7068700" y="446150"/>
            <a:ext cx="16761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Diesel Tech Recruiting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1830" y="551225"/>
            <a:ext cx="425920" cy="4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ing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02950" y="311250"/>
            <a:ext cx="90525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Roboto Thin"/>
              <a:buNone/>
              <a:defRPr i="0" u="none" strike="noStrike" cap="none"/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15" name="Shape 115"/>
          <p:cNvCxnSpPr/>
          <p:nvPr/>
        </p:nvCxnSpPr>
        <p:spPr>
          <a:xfrm>
            <a:off x="502950" y="1291995"/>
            <a:ext cx="9052500" cy="0"/>
          </a:xfrm>
          <a:prstGeom prst="straightConnector1">
            <a:avLst/>
          </a:prstGeom>
          <a:noFill/>
          <a:ln w="107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Shape 116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17" name="Shape 117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502950" y="1415025"/>
            <a:ext cx="9052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82BC00"/>
              </a:buClr>
              <a:buSzPts val="3000"/>
              <a:buFont typeface="Roboto Slab Light"/>
              <a:buNone/>
              <a:defRPr i="0" u="none" strike="noStrike" cap="none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B1B1B1"/>
              </a:buClr>
              <a:buSzPts val="3500"/>
              <a:buFont typeface="Roboto"/>
              <a:buNone/>
              <a:defRPr sz="3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B1B1B1"/>
              </a:buClr>
              <a:buSzPts val="3000"/>
              <a:buFont typeface="Roboto"/>
              <a:buNone/>
              <a:defRPr sz="30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Slide - 1 Line Title">
  <p:cSld name="CUSTOM">
    <p:bg>
      <p:bgPr>
        <a:solidFill>
          <a:srgbClr val="3F3F3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3208650"/>
            <a:ext cx="100584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2" name="Shape 122"/>
          <p:cNvCxnSpPr/>
          <p:nvPr/>
        </p:nvCxnSpPr>
        <p:spPr>
          <a:xfrm>
            <a:off x="1260300" y="4431700"/>
            <a:ext cx="75378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Slide - 2 Line Title">
  <p:cSld name="CUSTOM_1">
    <p:bg>
      <p:bgPr>
        <a:solidFill>
          <a:srgbClr val="3F3F3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2927150"/>
            <a:ext cx="10058400" cy="14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1260300" y="4947775"/>
            <a:ext cx="75378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with Title and Subtitle">
  <p:cSld name="TITLE_1">
    <p:bg>
      <p:bgPr>
        <a:solidFill>
          <a:srgbClr val="3F3F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21250" y="2629275"/>
            <a:ext cx="92076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Thin"/>
              <a:buNone/>
              <a:defRPr i="0" u="none" strike="noStrike" cap="none">
                <a:solidFill>
                  <a:srgbClr val="FFFFFF"/>
                </a:solidFill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5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21250" y="3936200"/>
            <a:ext cx="9207600" cy="19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82BC00"/>
              </a:buClr>
              <a:buSzPts val="3000"/>
              <a:buFont typeface="Roboto Slab Light"/>
              <a:buNone/>
              <a:defRPr i="0" u="none" strike="noStrike" cap="none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B1B1B1"/>
              </a:buClr>
              <a:buSzPts val="3500"/>
              <a:buFont typeface="Roboto"/>
              <a:buNone/>
              <a:defRPr sz="3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B1B1B1"/>
              </a:buClr>
              <a:buSzPts val="3000"/>
              <a:buFont typeface="Roboto"/>
              <a:buNone/>
              <a:defRPr sz="30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Slide - Green Text">
  <p:cSld name="CUSTOM_1_1">
    <p:bg>
      <p:bgPr>
        <a:solidFill>
          <a:srgbClr val="3F3F3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2927150"/>
            <a:ext cx="10058400" cy="14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2BC00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ne Headline" type="tx">
  <p:cSld name="TITLE_AND_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7624613"/>
            <a:ext cx="10058400" cy="14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02950" y="311250"/>
            <a:ext cx="90525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Roboto Thin"/>
              <a:buNone/>
              <a:defRPr i="0" u="none" strike="noStrike" cap="none"/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1" name="Shape 131"/>
          <p:cNvCxnSpPr/>
          <p:nvPr/>
        </p:nvCxnSpPr>
        <p:spPr>
          <a:xfrm>
            <a:off x="502950" y="2028645"/>
            <a:ext cx="9052500" cy="0"/>
          </a:xfrm>
          <a:prstGeom prst="straightConnector1">
            <a:avLst/>
          </a:prstGeom>
          <a:noFill/>
          <a:ln w="107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Shape 132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33" name="Shape 133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02950" y="2151675"/>
            <a:ext cx="9052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82BC00"/>
              </a:buClr>
              <a:buSzPts val="3000"/>
              <a:buFont typeface="Roboto Slab Light"/>
              <a:buNone/>
              <a:defRPr i="0" u="none" strike="noStrike" cap="none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B1B1B1"/>
              </a:buClr>
              <a:buSzPts val="3500"/>
              <a:buFont typeface="Roboto"/>
              <a:buNone/>
              <a:defRPr sz="3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B1B1B1"/>
              </a:buClr>
              <a:buSzPts val="3000"/>
              <a:buFont typeface="Roboto"/>
              <a:buNone/>
              <a:defRPr sz="30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head - No Line">
  <p:cSld name="TITLE_AND_BODY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7624613"/>
            <a:ext cx="10058400" cy="14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02950" y="311250"/>
            <a:ext cx="90525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Roboto Thin"/>
              <a:buNone/>
              <a:defRPr i="0" u="none" strike="noStrike" cap="none"/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40" name="Shape 140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502950" y="1685625"/>
            <a:ext cx="9052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82BC00"/>
              </a:buClr>
              <a:buSzPts val="3000"/>
              <a:buFont typeface="Roboto Slab Light"/>
              <a:buNone/>
              <a:defRPr i="0" u="none" strike="noStrike" cap="none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B1B1B1"/>
              </a:buClr>
              <a:buSzPts val="3500"/>
              <a:buFont typeface="Roboto"/>
              <a:buNone/>
              <a:defRPr sz="3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B1B1B1"/>
              </a:buClr>
              <a:buSzPts val="3000"/>
              <a:buFont typeface="Roboto"/>
              <a:buNone/>
              <a:defRPr sz="30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B1B1B1"/>
              </a:buClr>
              <a:buSzPts val="2500"/>
              <a:buFont typeface="Roboto"/>
              <a:buNone/>
              <a:defRPr sz="2500" i="0" u="none" strike="noStrike" cap="none">
                <a:solidFill>
                  <a:srgbClr val="B1B1B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45" name="Shape 145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87975" y="638925"/>
            <a:ext cx="4137300" cy="4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4976150" y="638913"/>
            <a:ext cx="46455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976150" y="1841626"/>
            <a:ext cx="4645500" cy="5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OBJECT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nes">
  <p:cSld name="OBJECT_2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8900" y="836226"/>
            <a:ext cx="3218587" cy="633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0914" y="836226"/>
            <a:ext cx="3218587" cy="633202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55" name="Shape 155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716450" y="289625"/>
            <a:ext cx="30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267350" y="289625"/>
            <a:ext cx="308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1848875" y="441700"/>
            <a:ext cx="29571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2"/>
          </p:nvPr>
        </p:nvSpPr>
        <p:spPr>
          <a:xfrm>
            <a:off x="5252425" y="441700"/>
            <a:ext cx="29571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">
  <p:cSld name="OBJECT_2_2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603588"/>
            <a:ext cx="9753600" cy="568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64" name="Shape 164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3800" y="287250"/>
            <a:ext cx="100584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16900" y="1199650"/>
            <a:ext cx="10058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with 3 Gray Boxes with Icon Boxes">
  <p:cSld name="OBJECT_2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170" name="Shape 170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02950" y="311250"/>
            <a:ext cx="90525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2BC00"/>
              </a:buClr>
              <a:buSzPts val="4800"/>
              <a:buFont typeface="Roboto Thin"/>
              <a:buNone/>
              <a:defRPr i="0" u="none" strike="noStrike" cap="none">
                <a:solidFill>
                  <a:srgbClr val="82BC00"/>
                </a:solidFill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32050" y="1348025"/>
            <a:ext cx="2678700" cy="5768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689850" y="1348025"/>
            <a:ext cx="2678700" cy="5768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876750" y="1348025"/>
            <a:ext cx="2678700" cy="57687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674025" y="3289700"/>
            <a:ext cx="21603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2"/>
          </p:nvPr>
        </p:nvSpPr>
        <p:spPr>
          <a:xfrm>
            <a:off x="3949050" y="3289700"/>
            <a:ext cx="21603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3"/>
          </p:nvPr>
        </p:nvSpPr>
        <p:spPr>
          <a:xfrm>
            <a:off x="7135950" y="3289700"/>
            <a:ext cx="21603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4444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022775" y="1674500"/>
            <a:ext cx="1462800" cy="14628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D7D7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4297788" y="1674500"/>
            <a:ext cx="1462800" cy="14628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D7D7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484688" y="1674500"/>
            <a:ext cx="1462800" cy="14628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D7D7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3108950" y="2213450"/>
            <a:ext cx="4425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6368550" y="2213450"/>
            <a:ext cx="4425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R Boilerplate">
  <p:cSld name="OBJECT_2_1_1">
    <p:bg>
      <p:bgPr>
        <a:solidFill>
          <a:srgbClr val="444444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4900" y="-135175"/>
            <a:ext cx="10508201" cy="800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cruiting Boiler Plate">
  <p:cSld name="OBJECT_2_1_1_1">
    <p:bg>
      <p:bgPr>
        <a:solidFill>
          <a:srgbClr val="444444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9753597" cy="743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975" y="-75650"/>
            <a:ext cx="10396352" cy="792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02950" y="311250"/>
            <a:ext cx="90525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2BC00"/>
              </a:buClr>
              <a:buSzPts val="4800"/>
              <a:buFont typeface="Roboto Thin"/>
              <a:buNone/>
              <a:defRPr i="0" u="none" strike="noStrike" cap="none">
                <a:solidFill>
                  <a:srgbClr val="82BC00"/>
                </a:solidFill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502950" y="1291995"/>
            <a:ext cx="9052500" cy="0"/>
          </a:xfrm>
          <a:prstGeom prst="straightConnector1">
            <a:avLst/>
          </a:prstGeom>
          <a:noFill/>
          <a:ln w="107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Shape 20"/>
          <p:cNvSpPr txBox="1"/>
          <p:nvPr/>
        </p:nvSpPr>
        <p:spPr>
          <a:xfrm>
            <a:off x="638787" y="7285873"/>
            <a:ext cx="401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rgbClr val="929492"/>
                </a:solidFill>
                <a:latin typeface="Roboto"/>
                <a:ea typeface="Roboto"/>
                <a:cs typeface="Roboto"/>
                <a:sym typeface="Roboto"/>
              </a:rPr>
              <a:t>Randall-Reilly</a:t>
            </a:r>
            <a:endParaRPr sz="1500"/>
          </a:p>
        </p:txBody>
      </p:sp>
      <p:sp>
        <p:nvSpPr>
          <p:cNvPr id="21" name="Shape 21"/>
          <p:cNvSpPr txBox="1"/>
          <p:nvPr/>
        </p:nvSpPr>
        <p:spPr>
          <a:xfrm>
            <a:off x="9155574" y="7298923"/>
            <a:ext cx="6018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rgbClr val="919191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200" b="1">
              <a:solidFill>
                <a:srgbClr val="91919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975" y="7285873"/>
            <a:ext cx="276900" cy="2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264125" y="1785625"/>
            <a:ext cx="5271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5462075" y="797750"/>
            <a:ext cx="39054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7173425" y="1468850"/>
            <a:ext cx="21942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5412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subTitle" idx="2"/>
          </p:nvPr>
        </p:nvSpPr>
        <p:spPr>
          <a:xfrm>
            <a:off x="5565550" y="5147425"/>
            <a:ext cx="3802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cking Cover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7430125" y="1164050"/>
            <a:ext cx="18375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7487175" y="598550"/>
            <a:ext cx="11127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Trucking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5" name="Shape 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025" y="662070"/>
            <a:ext cx="498600" cy="3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cruiting Cover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7644050" y="1164050"/>
            <a:ext cx="16236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Shape 41"/>
          <p:cNvSpPr txBox="1"/>
          <p:nvPr/>
        </p:nvSpPr>
        <p:spPr>
          <a:xfrm>
            <a:off x="7144900" y="598550"/>
            <a:ext cx="16686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Recruiting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2" name="Shape 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897500" y="634038"/>
            <a:ext cx="370125" cy="3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truction Cover">
  <p:cSld name="TITLE_ONL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7130650" y="1164050"/>
            <a:ext cx="2136900" cy="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7144900" y="598550"/>
            <a:ext cx="15831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Construction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7823" y="522350"/>
            <a:ext cx="449726" cy="4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riculture Cover">
  <p:cSld name="TITLE_ONL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7345050" y="1157925"/>
            <a:ext cx="1922700" cy="600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7144900" y="598550"/>
            <a:ext cx="15831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Agriculture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100" y="643662"/>
            <a:ext cx="420450" cy="3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ft Trucks Cover">
  <p:cSld name="TITLE_ONLY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264125" y="1480825"/>
            <a:ext cx="5103600" cy="4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7345050" y="1157925"/>
            <a:ext cx="1922700" cy="6000"/>
          </a:xfrm>
          <a:prstGeom prst="straightConnector1">
            <a:avLst/>
          </a:prstGeom>
          <a:noFill/>
          <a:ln w="9525" cap="flat" cmpd="sng">
            <a:solidFill>
              <a:srgbClr val="82BC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50" y="6388825"/>
            <a:ext cx="3420800" cy="5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5565550" y="4820325"/>
            <a:ext cx="38022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7144900" y="598550"/>
            <a:ext cx="15831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BC00"/>
                </a:solidFill>
                <a:latin typeface="Roboto Light"/>
                <a:ea typeface="Roboto Light"/>
                <a:cs typeface="Roboto Light"/>
                <a:sym typeface="Roboto Light"/>
              </a:rPr>
              <a:t>Lift Trucks</a:t>
            </a:r>
            <a:endParaRPr sz="1800">
              <a:solidFill>
                <a:srgbClr val="82BC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2911" y="598550"/>
            <a:ext cx="454839" cy="3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75" y="369050"/>
            <a:ext cx="92262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3F3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39875" y="2065175"/>
            <a:ext cx="9226200" cy="4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2BC00"/>
              </a:buClr>
              <a:buSzPts val="2400"/>
              <a:buFont typeface="Roboto Thin"/>
              <a:buChar char="●"/>
              <a:defRPr sz="2400">
                <a:solidFill>
                  <a:srgbClr val="82BC00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Roboto Light"/>
              <a:buChar char="○"/>
              <a:defRPr sz="2400">
                <a:solidFill>
                  <a:srgbClr val="44444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Roboto"/>
              <a:buChar char="■"/>
              <a:defRPr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Roboto"/>
              <a:buChar char="●"/>
              <a:defRPr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Roboto"/>
              <a:buChar char="○"/>
              <a:defRPr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Roboto"/>
              <a:buChar char="■"/>
              <a:defRPr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Roboto"/>
              <a:buChar char="●"/>
              <a:defRPr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Roboto"/>
              <a:buChar char="○"/>
              <a:defRPr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Roboto"/>
              <a:buChar char="■"/>
              <a:defRPr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08C3-5862-49DE-9FB3-6B6319BB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00" y="3844498"/>
            <a:ext cx="9207600" cy="130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GATS Sponsorship/Directory Opportunities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BC402-8FAB-4D37-BD8E-D11BD6B6B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1655797"/>
            <a:ext cx="3799256" cy="17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08C3-5862-49DE-9FB3-6B6319BB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00" y="393442"/>
            <a:ext cx="9207600" cy="1306800"/>
          </a:xfrm>
        </p:spPr>
        <p:txBody>
          <a:bodyPr/>
          <a:lstStyle/>
          <a:p>
            <a:r>
              <a:rPr lang="en-US" b="1" dirty="0"/>
              <a:t>GATS Window Graphic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72DA-7ED0-4743-9977-256D61BA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25" y="2466294"/>
            <a:ext cx="4369981" cy="286110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Be the first message attendees see as they enter from the shuttle buses coming from truck parking and the hotels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trike="sngStrike" dirty="0">
                <a:solidFill>
                  <a:srgbClr val="0070C0"/>
                </a:solidFill>
              </a:rPr>
              <a:t>$5,000 </a:t>
            </a:r>
            <a:br>
              <a:rPr lang="en-US" strike="sngStrike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Your rate $4,000</a:t>
            </a:r>
            <a:endParaRPr lang="en-US" b="1" strike="sngStrike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Double sided graphic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AEEE7-BAB3-43BC-8B5A-30F89D7C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206" y="1700242"/>
            <a:ext cx="5061210" cy="34990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1312B9-1D16-465E-9708-016C366BD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4365650"/>
            <a:ext cx="4292821" cy="254013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E09012-AF3D-43CD-87FC-46D6D7BEE38F}"/>
              </a:ext>
            </a:extLst>
          </p:cNvPr>
          <p:cNvCxnSpPr>
            <a:cxnSpLocks/>
          </p:cNvCxnSpPr>
          <p:nvPr/>
        </p:nvCxnSpPr>
        <p:spPr>
          <a:xfrm flipV="1">
            <a:off x="5486401" y="5528930"/>
            <a:ext cx="808073" cy="1348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A8AB68-9AD5-48F7-B0D6-43BF695D831A}"/>
              </a:ext>
            </a:extLst>
          </p:cNvPr>
          <p:cNvCxnSpPr>
            <a:cxnSpLocks/>
          </p:cNvCxnSpPr>
          <p:nvPr/>
        </p:nvCxnSpPr>
        <p:spPr>
          <a:xfrm flipH="1">
            <a:off x="5890437" y="6687879"/>
            <a:ext cx="35938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D0C1EC-27D4-4692-9B59-71F0BF068A15}"/>
              </a:ext>
            </a:extLst>
          </p:cNvPr>
          <p:cNvSpPr txBox="1"/>
          <p:nvPr/>
        </p:nvSpPr>
        <p:spPr>
          <a:xfrm>
            <a:off x="7985051" y="6380102"/>
            <a:ext cx="207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Shuttle bus path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97DF4E-3225-4DFC-A796-16C363A625AD}"/>
              </a:ext>
            </a:extLst>
          </p:cNvPr>
          <p:cNvSpPr txBox="1"/>
          <p:nvPr/>
        </p:nvSpPr>
        <p:spPr>
          <a:xfrm>
            <a:off x="4688959" y="6877466"/>
            <a:ext cx="129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Escalator to registration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9EDB45-D2E2-4C95-9331-4F61BC9E875C}"/>
              </a:ext>
            </a:extLst>
          </p:cNvPr>
          <p:cNvCxnSpPr/>
          <p:nvPr/>
        </p:nvCxnSpPr>
        <p:spPr>
          <a:xfrm flipV="1">
            <a:off x="7038811" y="6049926"/>
            <a:ext cx="0" cy="1089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0900A7-D2F2-41EA-9666-064BBDE52F91}"/>
              </a:ext>
            </a:extLst>
          </p:cNvPr>
          <p:cNvSpPr txBox="1"/>
          <p:nvPr/>
        </p:nvSpPr>
        <p:spPr>
          <a:xfrm>
            <a:off x="6422065" y="7139076"/>
            <a:ext cx="223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 graphic location </a:t>
            </a:r>
          </a:p>
        </p:txBody>
      </p:sp>
    </p:spTree>
    <p:extLst>
      <p:ext uri="{BB962C8B-B14F-4D97-AF65-F5344CB8AC3E}">
        <p14:creationId xmlns:p14="http://schemas.microsoft.com/office/powerpoint/2010/main" val="144268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08C3-5862-49DE-9FB3-6B6319BB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00" y="393442"/>
            <a:ext cx="9207600" cy="1306800"/>
          </a:xfrm>
        </p:spPr>
        <p:txBody>
          <a:bodyPr/>
          <a:lstStyle/>
          <a:p>
            <a:r>
              <a:rPr lang="en-US" b="1" dirty="0"/>
              <a:t>GATS Wall Banner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72DA-7ED0-4743-9977-256D61BA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59" y="2092393"/>
            <a:ext cx="4369981" cy="286110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Make certain your message is seen as attendees enter the show floor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trike="sngStrike" dirty="0">
                <a:solidFill>
                  <a:srgbClr val="0070C0"/>
                </a:solidFill>
              </a:rPr>
              <a:t>$6,500  </a:t>
            </a:r>
            <a:r>
              <a:rPr lang="en-US" b="1" dirty="0">
                <a:solidFill>
                  <a:srgbClr val="0070C0"/>
                </a:solidFill>
              </a:rPr>
              <a:t>Your rate $5,000</a:t>
            </a:r>
            <a:endParaRPr lang="en-US" b="1" strike="sngStrike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10’ x 10’ banners</a:t>
            </a:r>
          </a:p>
          <a:p>
            <a:r>
              <a:rPr lang="en-US" sz="1400" dirty="0">
                <a:solidFill>
                  <a:srgbClr val="0070C0"/>
                </a:solidFill>
              </a:rPr>
              <a:t>Includes production and installation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57581-85FB-4010-B0F2-28AB34C0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019" y="1676008"/>
            <a:ext cx="4369981" cy="327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E70A8-B9CB-403E-982F-E5D6E3CA1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4" t="27565" r="32148" b="11514"/>
          <a:stretch/>
        </p:blipFill>
        <p:spPr>
          <a:xfrm rot="5400000">
            <a:off x="6077262" y="4474455"/>
            <a:ext cx="2741492" cy="27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08C3-5862-49DE-9FB3-6B6319BB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00" y="393442"/>
            <a:ext cx="9207600" cy="1306800"/>
          </a:xfrm>
        </p:spPr>
        <p:txBody>
          <a:bodyPr/>
          <a:lstStyle/>
          <a:p>
            <a:r>
              <a:rPr lang="en-US" b="1" dirty="0"/>
              <a:t>GATS Wall Banner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72DA-7ED0-4743-9977-256D61BA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5145" y="2009081"/>
            <a:ext cx="8290553" cy="286110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Banner placement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C6CE7-3185-4DF2-A446-5E52A346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9" y="3042170"/>
            <a:ext cx="8603504" cy="417733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D4A61F-A74C-4816-BFFA-2A5C880C7134}"/>
              </a:ext>
            </a:extLst>
          </p:cNvPr>
          <p:cNvCxnSpPr>
            <a:cxnSpLocks/>
          </p:cNvCxnSpPr>
          <p:nvPr/>
        </p:nvCxnSpPr>
        <p:spPr>
          <a:xfrm flipH="1">
            <a:off x="2775098" y="2583712"/>
            <a:ext cx="893136" cy="171184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2300CF-55BE-48A4-816E-10FDFD92B9E1}"/>
              </a:ext>
            </a:extLst>
          </p:cNvPr>
          <p:cNvCxnSpPr>
            <a:cxnSpLocks/>
          </p:cNvCxnSpPr>
          <p:nvPr/>
        </p:nvCxnSpPr>
        <p:spPr>
          <a:xfrm flipH="1">
            <a:off x="3252819" y="2581385"/>
            <a:ext cx="411799" cy="17243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685DD2-7EB2-48B4-AD24-D11D2DE53EDD}"/>
              </a:ext>
            </a:extLst>
          </p:cNvPr>
          <p:cNvCxnSpPr>
            <a:cxnSpLocks/>
          </p:cNvCxnSpPr>
          <p:nvPr/>
        </p:nvCxnSpPr>
        <p:spPr>
          <a:xfrm flipH="1">
            <a:off x="3631021" y="2671284"/>
            <a:ext cx="67195" cy="162426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20CC1B-73FD-47C9-8A05-C4D5C55B7AE4}"/>
              </a:ext>
            </a:extLst>
          </p:cNvPr>
          <p:cNvCxnSpPr>
            <a:cxnSpLocks/>
          </p:cNvCxnSpPr>
          <p:nvPr/>
        </p:nvCxnSpPr>
        <p:spPr>
          <a:xfrm>
            <a:off x="3631021" y="2582483"/>
            <a:ext cx="2523747" cy="17119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55542C-EAD7-4212-A0E4-C1ED2B314D5F}"/>
              </a:ext>
            </a:extLst>
          </p:cNvPr>
          <p:cNvCxnSpPr>
            <a:cxnSpLocks/>
          </p:cNvCxnSpPr>
          <p:nvPr/>
        </p:nvCxnSpPr>
        <p:spPr>
          <a:xfrm>
            <a:off x="3668232" y="2583581"/>
            <a:ext cx="3452386" cy="171087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6F36BA-866F-4576-9EDE-65395D12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786"/>
          <a:stretch/>
        </p:blipFill>
        <p:spPr>
          <a:xfrm>
            <a:off x="6321057" y="1870650"/>
            <a:ext cx="3473608" cy="19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08C3-5862-49DE-9FB3-6B6319BB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00" y="393442"/>
            <a:ext cx="9207600" cy="1306800"/>
          </a:xfrm>
        </p:spPr>
        <p:txBody>
          <a:bodyPr/>
          <a:lstStyle/>
          <a:p>
            <a:r>
              <a:rPr lang="en-US" b="1" dirty="0"/>
              <a:t>GATS Truck Parking Permit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72DA-7ED0-4743-9977-256D61BA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023" y="2201856"/>
            <a:ext cx="4369981" cy="286110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Each truck parking in GATS parking area will have this hanger in their truck. Your logo and booth number will be seen every time they enter their cab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trike="sngStrike" dirty="0">
                <a:solidFill>
                  <a:srgbClr val="0070C0"/>
                </a:solidFill>
              </a:rPr>
              <a:t>$1,500 </a:t>
            </a:r>
          </a:p>
          <a:p>
            <a:r>
              <a:rPr lang="en-US" b="1" dirty="0">
                <a:solidFill>
                  <a:srgbClr val="0070C0"/>
                </a:solidFill>
              </a:rPr>
              <a:t>Your Rate $1,000 </a:t>
            </a:r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E4C8-AB59-4180-A659-6B750240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3" y="1840349"/>
            <a:ext cx="2146410" cy="4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08C3-5862-49DE-9FB3-6B6319BB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00" y="521032"/>
            <a:ext cx="9207600" cy="1306800"/>
          </a:xfrm>
        </p:spPr>
        <p:txBody>
          <a:bodyPr/>
          <a:lstStyle/>
          <a:p>
            <a:r>
              <a:rPr lang="en-US" b="1" dirty="0"/>
              <a:t>Stage Time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72DA-7ED0-4743-9977-256D61BA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423" y="1909715"/>
            <a:ext cx="3157773" cy="474626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GATS has two content stages</a:t>
            </a:r>
          </a:p>
          <a:p>
            <a:r>
              <a:rPr lang="en-US" dirty="0">
                <a:solidFill>
                  <a:srgbClr val="0070C0"/>
                </a:solidFill>
              </a:rPr>
              <a:t>Share information on your product </a:t>
            </a:r>
          </a:p>
          <a:p>
            <a:r>
              <a:rPr lang="en-US" dirty="0">
                <a:solidFill>
                  <a:srgbClr val="0070C0"/>
                </a:solidFill>
              </a:rPr>
              <a:t>30 minutes = $</a:t>
            </a:r>
            <a:r>
              <a:rPr lang="en-US" strike="sngStrike" dirty="0">
                <a:solidFill>
                  <a:srgbClr val="0070C0"/>
                </a:solidFill>
              </a:rPr>
              <a:t>1,500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60 minute - </a:t>
            </a:r>
            <a:r>
              <a:rPr lang="en-US" strike="sngStrike" dirty="0">
                <a:solidFill>
                  <a:srgbClr val="0070C0"/>
                </a:solidFill>
              </a:rPr>
              <a:t>$3,000 </a:t>
            </a:r>
          </a:p>
          <a:p>
            <a:br>
              <a:rPr lang="en-US" strike="sngStrike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YOUR RATE </a:t>
            </a:r>
          </a:p>
          <a:p>
            <a:r>
              <a:rPr lang="en-US" b="1" dirty="0">
                <a:solidFill>
                  <a:srgbClr val="0070C0"/>
                </a:solidFill>
              </a:rPr>
              <a:t>30 minute = $1,000 </a:t>
            </a:r>
          </a:p>
          <a:p>
            <a:r>
              <a:rPr lang="en-US" b="1" dirty="0">
                <a:solidFill>
                  <a:srgbClr val="0070C0"/>
                </a:solidFill>
              </a:rPr>
              <a:t>60 minute = $3,000 </a:t>
            </a: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C99DD-8C5D-40AD-88D0-2068B6C7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2" y="4918757"/>
            <a:ext cx="6011801" cy="1858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79612-9AA4-4901-B3AC-731130616044}"/>
              </a:ext>
            </a:extLst>
          </p:cNvPr>
          <p:cNvSpPr txBox="1"/>
          <p:nvPr/>
        </p:nvSpPr>
        <p:spPr>
          <a:xfrm>
            <a:off x="2764465" y="7155712"/>
            <a:ext cx="183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736C62-7C81-469C-8C1C-142C9CC1478F}"/>
              </a:ext>
            </a:extLst>
          </p:cNvPr>
          <p:cNvCxnSpPr/>
          <p:nvPr/>
        </p:nvCxnSpPr>
        <p:spPr>
          <a:xfrm flipH="1" flipV="1">
            <a:off x="680484" y="5847907"/>
            <a:ext cx="2200939" cy="1430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E7B79C-93A4-48B7-BA8C-3EC9631C4317}"/>
              </a:ext>
            </a:extLst>
          </p:cNvPr>
          <p:cNvCxnSpPr/>
          <p:nvPr/>
        </p:nvCxnSpPr>
        <p:spPr>
          <a:xfrm flipV="1">
            <a:off x="3370521" y="5847907"/>
            <a:ext cx="2690037" cy="14034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2EC5F0-606E-4113-A5A5-6D09E447A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41"/>
          <a:stretch/>
        </p:blipFill>
        <p:spPr>
          <a:xfrm>
            <a:off x="425400" y="2157947"/>
            <a:ext cx="6060558" cy="23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42122"/>
      </p:ext>
    </p:extLst>
  </p:cSld>
  <p:clrMapOvr>
    <a:masterClrMapping/>
  </p:clrMapOvr>
</p:sld>
</file>

<file path=ppt/theme/theme1.xml><?xml version="1.0" encoding="utf-8"?>
<a:theme xmlns:a="http://schemas.openxmlformats.org/drawingml/2006/main" name="Randall-Reilly Theme">
  <a:themeElements>
    <a:clrScheme name="Randall-Reilly Corporate">
      <a:dk1>
        <a:srgbClr val="8B8B8B"/>
      </a:dk1>
      <a:lt1>
        <a:srgbClr val="FFFFFF"/>
      </a:lt1>
      <a:dk2>
        <a:srgbClr val="3F3F3F"/>
      </a:dk2>
      <a:lt2>
        <a:srgbClr val="FFFFFF"/>
      </a:lt2>
      <a:accent1>
        <a:srgbClr val="D0D3D2"/>
      </a:accent1>
      <a:accent2>
        <a:srgbClr val="00273D"/>
      </a:accent2>
      <a:accent3>
        <a:srgbClr val="006B90"/>
      </a:accent3>
      <a:accent4>
        <a:srgbClr val="82BD40"/>
      </a:accent4>
      <a:accent5>
        <a:srgbClr val="D06127"/>
      </a:accent5>
      <a:accent6>
        <a:srgbClr val="609BAE"/>
      </a:accent6>
      <a:hlink>
        <a:srgbClr val="F28C00"/>
      </a:hlink>
      <a:folHlink>
        <a:srgbClr val="C3D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ndall-Reilly Theme" id="{53B155EF-FD2C-4A4A-A6FE-9C9A93F1A6F2}" vid="{983FC050-B636-F545-A86F-2BAAE29E4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Randall-Reilly Theme (1)</Template>
  <TotalTime>224</TotalTime>
  <Words>137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Open Sans</vt:lpstr>
      <vt:lpstr>Roboto</vt:lpstr>
      <vt:lpstr>Roboto Light</vt:lpstr>
      <vt:lpstr>Roboto Slab</vt:lpstr>
      <vt:lpstr>Roboto Slab Light</vt:lpstr>
      <vt:lpstr>Roboto Thin</vt:lpstr>
      <vt:lpstr>Randall-Reilly Theme</vt:lpstr>
      <vt:lpstr>GATS Sponsorship/Directory Opportunities  </vt:lpstr>
      <vt:lpstr>GATS Window Graphic </vt:lpstr>
      <vt:lpstr>GATS Wall Banner </vt:lpstr>
      <vt:lpstr>GATS Wall Banner </vt:lpstr>
      <vt:lpstr>GATS Truck Parking Permit </vt:lpstr>
      <vt:lpstr>Stage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GATS Sponsorship/Directory Opportunities</dc:title>
  <dc:creator>Emily Larson</dc:creator>
  <cp:lastModifiedBy>Emily Larson</cp:lastModifiedBy>
  <cp:revision>21</cp:revision>
  <dcterms:created xsi:type="dcterms:W3CDTF">2018-07-16T19:06:01Z</dcterms:created>
  <dcterms:modified xsi:type="dcterms:W3CDTF">2018-08-03T19:52:18Z</dcterms:modified>
</cp:coreProperties>
</file>